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-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56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529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91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68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780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006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028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385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4/18/2018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602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73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7816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236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179302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952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0226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95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76993-9895-4F64-BF51-25CA2756E483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095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eport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489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Overview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70000"/>
            <a:ext cx="10515600" cy="4351338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restaurant has so far shown very good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progress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successfully tackled previous challenges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including employee’s performance, creating a good working environment, capital requirements, and point of sale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is now only concerned with the prospects of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company.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64" y="3048310"/>
            <a:ext cx="6765916" cy="380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58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Goals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management is now the placing emphasis on the business continuity of the restaurant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ensure Stabilized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growth and future profitability and adaptability of the restaurant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73" y="3300876"/>
            <a:ext cx="6790356" cy="355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192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Approach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7537"/>
            <a:ext cx="10515600" cy="4351338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Formation of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stable and long-term partnerships with business distribution channels, suppliers and corporate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consumers.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ource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investors into the restaurant growth as its strategies to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expand.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objects to make international market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entry.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iversifying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 services including catering services, lodging services, and a tour company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services.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82" y="3313212"/>
            <a:ext cx="6070538" cy="341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014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results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9275" y="1402306"/>
            <a:ext cx="8596668" cy="3880773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resultant sales are expected to increase and stabilize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estaurant is expected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have opened 20 outlets and branches within five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years.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nter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international market after seven years of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  <p:pic>
        <p:nvPicPr>
          <p:cNvPr id="4098" name="Picture 2" descr="Image result for market sha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463" y="3447245"/>
            <a:ext cx="7740202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336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Resources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995" y="1143045"/>
            <a:ext cx="10515600" cy="4351338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Capital is sourced form investors.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will, therefore, look to raise not less than $1,000,000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generated from sales will also be used to fund this business strategy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  <p:pic>
        <p:nvPicPr>
          <p:cNvPr id="5122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11" y="2949263"/>
            <a:ext cx="8910078" cy="390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068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Assumption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5821" y="1446911"/>
            <a:ext cx="8596668" cy="3880773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be no catastrophic event in the future that may lead to the closure of the restaurant including hostile weather events or economic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downturns.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will e positive response form investors.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627350"/>
            <a:ext cx="6117373" cy="407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592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Milestone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Opening Twenty branches in five years time.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Entering the international market in seven years of operation.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  <p:pic>
        <p:nvPicPr>
          <p:cNvPr id="6146" name="Picture 2" descr="Image result for milest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3282722"/>
            <a:ext cx="6746815" cy="3296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3800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Limits and Exclusions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40050"/>
            <a:ext cx="8596668" cy="3880773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estaurant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new and will, therefore, expect tough competition in the restaurant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Insufficient capital to expand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see that the expansion is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delayed.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39" y="3245584"/>
            <a:ext cx="8742556" cy="341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728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Walker, J. R. (2013). 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restaurant: from concept to operation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Wiley Global Education.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Han, H., &amp; Hyun, S. S. (2017). Impact of hotel-restaurant image and quality of physical-environment, service, and food on satisfaction and intention. 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Hospitality Management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82-92.</a:t>
            </a: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Giousmpasoglou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C. (2016). Hotel and restaurant management education.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Zheng, C., &amp;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Forgacs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G. (2017). The emerging trend of hotel total revenue management. 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Revenue and Pricing Management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(3), 238-245.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Ruiz-Molina, M. E., Gil-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Saura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I., &amp;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Berenguer-Contrí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G. (2014). Information and communication technology as a differentiation tool in restaurants. 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Foodservice Business Research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(5), 410-428.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Silva, J. (2017). 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U.S. Patent No. 9,805,401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Washington, DC: U.S. Patent and Trademark Office.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48912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76</TotalTime>
  <Words>301</Words>
  <Application>Microsoft Office PowerPoint</Application>
  <PresentationFormat>Custom</PresentationFormat>
  <Paragraphs>37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Facet</vt:lpstr>
      <vt:lpstr>Technical  Report </vt:lpstr>
      <vt:lpstr>Project Overview </vt:lpstr>
      <vt:lpstr>Project Goals</vt:lpstr>
      <vt:lpstr>Project Approach</vt:lpstr>
      <vt:lpstr>Expected results</vt:lpstr>
      <vt:lpstr>Resources </vt:lpstr>
      <vt:lpstr>Assumption </vt:lpstr>
      <vt:lpstr>Milestone </vt:lpstr>
      <vt:lpstr>Limits and Exclusions</vt:lpstr>
      <vt:lpstr>Reference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report</dc:title>
  <dc:creator>Vinny</dc:creator>
  <cp:lastModifiedBy>vini</cp:lastModifiedBy>
  <cp:revision>12</cp:revision>
  <dcterms:created xsi:type="dcterms:W3CDTF">2018-03-07T10:16:04Z</dcterms:created>
  <dcterms:modified xsi:type="dcterms:W3CDTF">2018-04-18T12:34:13Z</dcterms:modified>
</cp:coreProperties>
</file>